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metadata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4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>
              <a:defRPr sz="2400"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/>
          <a:lstStyle>
            <a:lvl1pPr>
              <a:defRPr sz="3200" b="1"/>
            </a:lvl1pPr>
          </a:lstStyle>
          <a:p>
            <a:endParaRPr lang="de-DE"/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0"/>
            <a:ext cx="9144000" cy="2286000"/>
          </a:xfrm>
        </p:spPr>
        <p:txBody>
          <a:bodyPr anchor="ctr"/>
          <a:lstStyle>
            <a:lvl1pPr algn="ctr">
              <a:defRPr sz="4000" b="1"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Modern">
  <a:themeElements>
    <a:clrScheme name="Moder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Moder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</a:schemeClr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>
                <a:shade val="51000"/>
              </a:schemeClr>
            </a:gs>
            <a:gs pos="100000">
              <a:schemeClr val="phClr"/>
            </a:gs>
          </a:gsLst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Application>Obsilo</Application>
  <Slides>1</Slides>
  <ScaleCrop>false</ScaleCrop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Obsilo</dc:creator>
  <dcterms:created xsi:type="dcterms:W3CDTF">2026-01-01T00:00:00Z</dcterms:created>
  <dcterms:modified xsi:type="dcterms:W3CDTF">2026-01-01T00:00:00Z</dcterms:modified>
</cp:coreProperties>
</file>