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metadata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4"/>
  </p:sldIdLst>
  <p:sldSz cx="12192000" cy="6858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presProps" Target="presProps.xml"/><Relationship Id="rId4" Type="http://schemas.openxmlformats.org/officeDocument/2006/relationships/slide" Target="slides/slid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 b="1">
                <a:solidFill>
                  <a:srgbClr val="FFFFFF"/>
                </a:solidFill>
              </a:defRPr>
            </a:lvl1pPr>
          </a:lstStyle>
          <a:p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>
              <a:defRPr sz="2400">
                <a:solidFill>
                  <a:srgbClr val="D6DCE4"/>
                </a:solidFill>
              </a:defRPr>
            </a:lvl1pPr>
          </a:lstStyle>
          <a:p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/>
          <a:lstStyle>
            <a:lvl1pPr>
              <a:defRPr sz="3200" b="1">
                <a:solidFill>
                  <a:srgbClr val="FFFFFF"/>
                </a:solidFill>
              </a:defRPr>
            </a:lvl1pPr>
          </a:lstStyle>
          <a:p>
            <a:endParaRPr lang="de-DE"/>
          </a:p>
        </p:txBody>
      </p:sp>
      <p:sp>
        <p:nvSpPr>
          <p:cNvPr id="3" name="Content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286000"/>
            <a:ext cx="9144000" cy="2286000"/>
          </a:xfrm>
        </p:spPr>
        <p:txBody>
          <a:bodyPr anchor="ctr"/>
          <a:lstStyle>
            <a:lvl1pPr algn="ctr">
              <a:defRPr sz="4000" b="1">
                <a:solidFill>
                  <a:srgbClr val="FFFFFF"/>
                </a:solidFill>
              </a:defRPr>
            </a:lvl1pPr>
          </a:lstStyle>
          <a:p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38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1F3864"/>
      </a:dk2>
      <a:lt2>
        <a:srgbClr val="E8ECF1"/>
      </a:lt2>
      <a:accent1>
        <a:srgbClr val="2E5090"/>
      </a:accent1>
      <a:accent2>
        <a:srgbClr val="C55A11"/>
      </a:accent2>
      <a:accent3>
        <a:srgbClr val="548235"/>
      </a:accent3>
      <a:accent4>
        <a:srgbClr val="7B4CA0"/>
      </a:accent4>
      <a:accent5>
        <a:srgbClr val="2E75B6"/>
      </a:accent5>
      <a:accent6>
        <a:srgbClr val="BF8F00"/>
      </a:accent6>
      <a:hlink>
        <a:srgbClr val="467886"/>
      </a:hlink>
      <a:folHlink>
        <a:srgbClr val="96607D"/>
      </a:folHlink>
    </a:clrScheme>
    <a:fontScheme name="Executiv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</a:schemeClr>
            </a:gs>
            <a:gs pos="100000">
              <a:schemeClr val="phClr"/>
            </a:gs>
          </a:gsLst>
        </a:gradFill>
        <a:gradFill rotWithShape="1">
          <a:gsLst>
            <a:gs pos="0">
              <a:schemeClr val="phClr">
                <a:shade val="51000"/>
              </a:schemeClr>
            </a:gs>
            <a:gs pos="100000">
              <a:schemeClr val="phClr"/>
            </a:gs>
          </a:gsLst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Application>Obsilo</Application>
  <Slides>1</Slides>
  <ScaleCrop>false</ScaleCrop>
  <LinksUpToDate>false</LinksUpToDate>
  <SharedDoc>false</SharedDoc>
  <HyperlinksChanged>false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Obsilo</dc:creator>
  <dcterms:created xsi:type="dcterms:W3CDTF">2026-01-01T00:00:00Z</dcterms:created>
  <dcterms:modified xsi:type="dcterms:W3CDTF">2026-01-01T00:00:00Z</dcterms:modified>
</cp:coreProperties>
</file>